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07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Affischen 2016.jpg"/>
          <p:cNvPicPr>
            <a:picLocks noChangeAspect="1"/>
          </p:cNvPicPr>
          <p:nvPr userDrawn="1"/>
        </p:nvPicPr>
        <p:blipFill>
          <a:blip r:embed="rId3" cstate="print"/>
          <a:srcRect l="3801" t="3520" r="8001" b="1338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620688" y="283451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Lägg in din text här!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Bildspel på skärmen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Company>SGU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nelaro</dc:creator>
  <cp:lastModifiedBy>nelaro</cp:lastModifiedBy>
  <cp:revision>2</cp:revision>
  <dcterms:created xsi:type="dcterms:W3CDTF">2016-08-15T12:48:18Z</dcterms:created>
  <dcterms:modified xsi:type="dcterms:W3CDTF">2016-09-05T11:13:05Z</dcterms:modified>
</cp:coreProperties>
</file>